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3"/>
    <p:sldId id="259" r:id="rId4"/>
    <p:sldId id="273" r:id="rId5"/>
    <p:sldId id="256" r:id="rId6"/>
    <p:sldId id="258" r:id="rId7"/>
    <p:sldId id="261" r:id="rId8"/>
    <p:sldId id="263" r:id="rId9"/>
    <p:sldId id="264" r:id="rId10"/>
    <p:sldId id="266" r:id="rId11"/>
    <p:sldId id="262" r:id="rId12"/>
    <p:sldId id="274" r:id="rId13"/>
    <p:sldId id="265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71930" y="1451610"/>
            <a:ext cx="102527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800">
                <a:sym typeface="+mn-ea"/>
              </a:rPr>
              <a:t>  </a:t>
            </a:r>
            <a:r>
              <a:rPr lang="en-US" altLang="zh-CN" sz="6000">
                <a:sym typeface="+mn-ea"/>
              </a:rPr>
              <a:t>               </a:t>
            </a:r>
            <a:r>
              <a:rPr lang="zh-CN" altLang="en-US" sz="6000">
                <a:sym typeface="+mn-ea"/>
              </a:rPr>
              <a:t>演示</a:t>
            </a:r>
            <a:endParaRPr lang="zh-CN" altLang="en-US" sz="6000">
              <a:sym typeface="+mn-ea"/>
            </a:endParaRPr>
          </a:p>
          <a:p>
            <a:pPr algn="l"/>
            <a:r>
              <a:rPr lang="zh-CN" altLang="en-US" sz="6000">
                <a:sym typeface="+mn-ea"/>
              </a:rPr>
              <a:t>报阳信息推送到手机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6-59-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89230"/>
            <a:ext cx="3499485" cy="6223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295900" y="1023620"/>
            <a:ext cx="55092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200" b="0">
                <a:latin typeface="微软雅黑" panose="020B0503020204020204" charset="-122"/>
                <a:ea typeface="微软雅黑" panose="020B0503020204020204" charset="-122"/>
              </a:rPr>
              <a:t>设备页面显示设备分类和型号</a:t>
            </a:r>
            <a:endParaRPr lang="zh-CN" sz="32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creenshot_2020-01-06-11-28-31-8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350" y="182880"/>
            <a:ext cx="3493135" cy="6210935"/>
          </a:xfrm>
          <a:prstGeom prst="rect">
            <a:avLst/>
          </a:prstGeom>
        </p:spPr>
      </p:pic>
      <p:pic>
        <p:nvPicPr>
          <p:cNvPr id="4" name="图片 3" descr="Screenshot_2020-01-06-11-28-38-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030" y="176530"/>
            <a:ext cx="3499485" cy="622300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4273550" y="1656080"/>
            <a:ext cx="302514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33265" y="128778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/>
              <a:t>点击设备，跳到面板</a:t>
            </a:r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7-29-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144780"/>
            <a:ext cx="3513455" cy="624713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871085" y="723900"/>
            <a:ext cx="723328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200" b="0">
                <a:latin typeface="微软雅黑" panose="020B0503020204020204" charset="-122"/>
                <a:ea typeface="微软雅黑" panose="020B0503020204020204" charset="-122"/>
              </a:rPr>
              <a:t>在地图上描点出医院的位置和这个医院拥有的设备数</a:t>
            </a:r>
            <a:endParaRPr lang="zh-CN" altLang="en-US" sz="32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7-50-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118745"/>
            <a:ext cx="3599815" cy="6401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报阳信息推送流程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1367790"/>
            <a:ext cx="9223375" cy="566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creenshot_2020-01-06-10-05-08-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32080"/>
            <a:ext cx="3634105" cy="6461125"/>
          </a:xfrm>
          <a:prstGeom prst="rect">
            <a:avLst/>
          </a:prstGeom>
        </p:spPr>
      </p:pic>
      <p:pic>
        <p:nvPicPr>
          <p:cNvPr id="5" name="图片 4" descr="Screenshot_2020-01-06-10-05-24-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215" y="132080"/>
            <a:ext cx="3634105" cy="646112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4419600" y="1396365"/>
            <a:ext cx="299148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95190" y="1073785"/>
            <a:ext cx="237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/>
              <a:t>点击通知，跳转到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物联手机APP简介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rPr lang="zh-CN" altLang="en-US"/>
              <a:t>功能：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1. 首页  </a:t>
            </a:r>
            <a:endParaRPr lang="en-US" altLang="zh-CN"/>
          </a:p>
          <a:p>
            <a:r>
              <a:rPr lang="en-US" altLang="zh-CN"/>
              <a:t>2. 设备</a:t>
            </a:r>
            <a:endParaRPr lang="en-US" altLang="zh-CN"/>
          </a:p>
          <a:p>
            <a:r>
              <a:rPr lang="en-US" altLang="zh-CN"/>
              <a:t>3. 地图</a:t>
            </a:r>
            <a:endParaRPr lang="en-US" altLang="zh-CN"/>
          </a:p>
          <a:p>
            <a:r>
              <a:rPr lang="en-US" altLang="zh-CN"/>
              <a:t>4. 我的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6-56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287020"/>
            <a:ext cx="3392805" cy="6031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260" y="1099820"/>
            <a:ext cx="48958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/>
              <a:t>在线状态</a:t>
            </a:r>
            <a:endParaRPr lang="zh-CN" altLang="en-US"/>
          </a:p>
          <a:p>
            <a:pPr algn="l"/>
            <a:r>
              <a:rPr lang="zh-CN" altLang="en-US"/>
              <a:t>可以查看设备的联网情况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8-27-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156210"/>
            <a:ext cx="3609340" cy="641921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050790" y="774065"/>
            <a:ext cx="508000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200" b="0">
                <a:latin typeface="微软雅黑" panose="020B0503020204020204" charset="-122"/>
                <a:ea typeface="微软雅黑" panose="020B0503020204020204" charset="-122"/>
              </a:rPr>
              <a:t>异常问题</a:t>
            </a:r>
            <a:endParaRPr lang="zh-CN" sz="105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显示异常的数量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5-58-31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" y="222250"/>
            <a:ext cx="3417570" cy="60756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220335" y="855345"/>
            <a:ext cx="508000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200" b="0">
                <a:latin typeface="微软雅黑" panose="020B0503020204020204" charset="-122"/>
                <a:ea typeface="微软雅黑" panose="020B0503020204020204" charset="-122"/>
              </a:rPr>
              <a:t>磁盘状态</a:t>
            </a:r>
            <a:endParaRPr lang="zh-CN" sz="105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800" b="0">
                <a:latin typeface="微软雅黑" panose="020B0503020204020204" charset="-122"/>
                <a:ea typeface="微软雅黑" panose="020B0503020204020204" charset="-122"/>
              </a:rPr>
              <a:t>显示磁盘的使用空间数量和总体空间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_2020-01-04-16-26-07-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323850"/>
            <a:ext cx="3440430" cy="6118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10200" y="922020"/>
            <a:ext cx="512572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报阳历史记录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altLang="zh-CN"/>
              <a:t>按报阳时间排序最新的在最前面。每一条记录从左到右分别是：设备编号 分机号 孔号 报阳时间</a:t>
            </a:r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</p:tagLst>
</file>

<file path=ppt/tags/tag3.xml><?xml version="1.0" encoding="utf-8"?>
<p:tagLst xmlns:p="http://schemas.openxmlformats.org/presentationml/2006/main">
  <p:tag name="REFSHAPE" val="896600852"/>
  <p:tag name="KSO_WM_UNIT_PLACING_PICTURE_USER_VIEWPORT" val="{&quot;height&quot;:9781,&quot;width&quot;:550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WPS 演示</Application>
  <PresentationFormat>宽屏</PresentationFormat>
  <Paragraphs>34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报阳信息推送流程</vt:lpstr>
      <vt:lpstr>PowerPoint 演示文稿</vt:lpstr>
      <vt:lpstr>物联手机APP简介</vt:lpstr>
      <vt:lpstr>APP功能：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suyp</cp:lastModifiedBy>
  <cp:revision>17</cp:revision>
  <dcterms:created xsi:type="dcterms:W3CDTF">2020-01-02T03:02:00Z</dcterms:created>
  <dcterms:modified xsi:type="dcterms:W3CDTF">2020-01-06T03:44:03Z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